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9" r:id="rId3"/>
    <p:sldId id="257" r:id="rId4"/>
    <p:sldId id="261" r:id="rId5"/>
    <p:sldId id="258" r:id="rId6"/>
    <p:sldId id="260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3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3850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758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04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878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4526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9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733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281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61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3330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33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61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b="1" dirty="0" smtClean="0"/>
              <a:t>神経衰弱で</a:t>
            </a:r>
            <a:r>
              <a:rPr lang="ja-JP" altLang="en-US" b="1" dirty="0"/>
              <a:t>村</a:t>
            </a:r>
            <a:r>
              <a:rPr kumimoji="1" lang="ja-JP" altLang="en-US" b="1" dirty="0" smtClean="0"/>
              <a:t>を救う</a:t>
            </a:r>
            <a:endParaRPr kumimoji="1" lang="ja-JP" altLang="en-US" b="1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848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kumimoji="1" lang="ja-JP" altLang="en-US" sz="3600" b="1" dirty="0" smtClean="0"/>
              <a:t>操作方法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移動　　　　　矢印キー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>
              <a:buNone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>
              <a:buNone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バトルシーン　左クリック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進む　　　　　</a:t>
            </a:r>
            <a:r>
              <a:rPr kumimoji="1" lang="en-US" altLang="ja-JP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Z</a:t>
            </a: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キー</a:t>
            </a:r>
            <a:endParaRPr kumimoji="1" lang="ja-JP" altLang="en-US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370" y="2873203"/>
            <a:ext cx="2166937" cy="216693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792" y="1922871"/>
            <a:ext cx="1768043" cy="1329943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241" y="4898256"/>
            <a:ext cx="1218342" cy="121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2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kumimoji="1" lang="ja-JP" altLang="en-US" sz="3600" b="1" dirty="0" smtClean="0"/>
              <a:t>神経衰弱</a:t>
            </a:r>
            <a:r>
              <a:rPr kumimoji="1" lang="en-US" altLang="ja-JP" sz="3600" b="1" dirty="0" smtClean="0">
                <a:latin typeface="+mj-ea"/>
              </a:rPr>
              <a:t>(</a:t>
            </a:r>
            <a:r>
              <a:rPr kumimoji="1" lang="ja-JP" altLang="en-US" sz="3600" b="1" dirty="0" smtClean="0">
                <a:latin typeface="+mj-ea"/>
              </a:rPr>
              <a:t>バトルシーン</a:t>
            </a:r>
            <a:r>
              <a:rPr kumimoji="1" lang="en-US" altLang="ja-JP" sz="3600" b="1" dirty="0" smtClean="0">
                <a:latin typeface="+mj-ea"/>
              </a:rPr>
              <a:t>)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251678" y="2364828"/>
            <a:ext cx="10178322" cy="359359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戦闘が神経衰弱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スキルを使える</a:t>
            </a: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(</a:t>
            </a: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めくる枚数を増やせる　</a:t>
            </a:r>
            <a:r>
              <a:rPr lang="en-US" altLang="ja-JP" sz="2400" b="1" dirty="0" err="1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etc</a:t>
            </a: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)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単純で見やすい戦闘画面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 smtClean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>
              <a:latin typeface="+mn-ea"/>
            </a:endParaRPr>
          </a:p>
          <a:p>
            <a:pPr marL="0" indent="0">
              <a:buNone/>
            </a:pPr>
            <a:r>
              <a:rPr lang="ja-JP" altLang="en-US" sz="2400" b="1" dirty="0" smtClean="0">
                <a:latin typeface="+mn-ea"/>
              </a:rPr>
              <a:t>　　　　　　　　　　　　　　　　</a:t>
            </a:r>
            <a:r>
              <a:rPr lang="en-US" altLang="ja-JP" sz="2400" b="1" dirty="0" smtClean="0">
                <a:latin typeface="+mn-ea"/>
              </a:rPr>
              <a:t>※LIFE</a:t>
            </a:r>
            <a:r>
              <a:rPr lang="ja-JP" altLang="en-US" sz="2400" b="1" dirty="0" smtClean="0">
                <a:latin typeface="+mn-ea"/>
              </a:rPr>
              <a:t>要素</a:t>
            </a:r>
            <a:endParaRPr lang="en-US" altLang="ja-JP" sz="2400" b="1" dirty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NPC</a:t>
            </a: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に神経衰弱で勝つことで体力上限を増やすことができる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432" y="3367085"/>
            <a:ext cx="2433638" cy="243363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232" y="4409068"/>
            <a:ext cx="1674490" cy="1391655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32" y="4413325"/>
            <a:ext cx="1674490" cy="1391655"/>
          </a:xfrm>
          <a:prstGeom prst="rect">
            <a:avLst/>
          </a:prstGeom>
        </p:spPr>
      </p:pic>
      <p:sp>
        <p:nvSpPr>
          <p:cNvPr id="8" name="右矢印 7"/>
          <p:cNvSpPr/>
          <p:nvPr/>
        </p:nvSpPr>
        <p:spPr>
          <a:xfrm>
            <a:off x="3359134" y="4685348"/>
            <a:ext cx="1287786" cy="757238"/>
          </a:xfrm>
          <a:prstGeom prst="rightArrow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890448" y="4771163"/>
            <a:ext cx="10858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 smtClean="0"/>
              <a:t>８</a:t>
            </a:r>
            <a:endParaRPr kumimoji="1" lang="ja-JP" altLang="en-US" sz="44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353024" y="4673145"/>
            <a:ext cx="11780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 smtClean="0"/>
              <a:t>10</a:t>
            </a:r>
            <a:endParaRPr kumimoji="1" lang="ja-JP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8532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3600" b="1" dirty="0" smtClean="0"/>
              <a:t>ストーリー的な？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神経衰弱がすべての世界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 algn="ctr">
              <a:buNone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山で暴れてるボスを倒すために一人の子が立ち向かう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 algn="ctr">
              <a:buNone/>
            </a:pPr>
            <a:r>
              <a:rPr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強くなるために村で鍛えてもらう</a:t>
            </a:r>
            <a:endParaRPr kumimoji="1" lang="ja-JP" altLang="en-US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611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51678" y="366619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3600" b="1" dirty="0" smtClean="0"/>
              <a:t/>
            </a:r>
            <a:br>
              <a:rPr kumimoji="1" lang="en-US" altLang="ja-JP" sz="3600" b="1" dirty="0" smtClean="0"/>
            </a:br>
            <a:r>
              <a:rPr kumimoji="1" lang="ja-JP" altLang="en-US" sz="3600" b="1" dirty="0" smtClean="0"/>
              <a:t>目標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 smtClean="0"/>
              <a:t>　　　　　　　増やした体力でボスに挑む！！</a:t>
            </a:r>
            <a:endParaRPr kumimoji="1" lang="ja-JP" altLang="en-US" sz="2800" b="1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81" y="2960055"/>
            <a:ext cx="2945450" cy="235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5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Panzer Elite 2022.12.07 - 10.58.50.04.DVR - 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2800" y="1558925"/>
            <a:ext cx="7742238" cy="4249738"/>
          </a:xfrm>
        </p:spPr>
      </p:pic>
    </p:spTree>
    <p:extLst>
      <p:ext uri="{BB962C8B-B14F-4D97-AF65-F5344CB8AC3E}">
        <p14:creationId xmlns:p14="http://schemas.microsoft.com/office/powerpoint/2010/main" val="38268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黄緑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バッジ</Template>
  <TotalTime>394</TotalTime>
  <Words>58</Words>
  <Application>Microsoft Office PowerPoint</Application>
  <PresentationFormat>ワイド画面</PresentationFormat>
  <Paragraphs>26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メイリオ</vt:lpstr>
      <vt:lpstr>游ゴシック</vt:lpstr>
      <vt:lpstr>Arial</vt:lpstr>
      <vt:lpstr>Gill Sans MT</vt:lpstr>
      <vt:lpstr>Impact</vt:lpstr>
      <vt:lpstr>Wingdings</vt:lpstr>
      <vt:lpstr>Badge</vt:lpstr>
      <vt:lpstr>神経衰弱で村を救う</vt:lpstr>
      <vt:lpstr>操作方法</vt:lpstr>
      <vt:lpstr>神経衰弱(バトルシーン)</vt:lpstr>
      <vt:lpstr>ストーリー的な？</vt:lpstr>
      <vt:lpstr> 目標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神経衰弱で世界を救う</dc:title>
  <dc:creator>fushimi</dc:creator>
  <cp:lastModifiedBy>fushimi</cp:lastModifiedBy>
  <cp:revision>25</cp:revision>
  <dcterms:created xsi:type="dcterms:W3CDTF">2022-10-31T00:56:08Z</dcterms:created>
  <dcterms:modified xsi:type="dcterms:W3CDTF">2022-12-07T03:38:04Z</dcterms:modified>
</cp:coreProperties>
</file>

<file path=docProps/thumbnail.jpeg>
</file>